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 smtClean="0">
                <a:latin typeface="Arial Black" panose="020B0A04020102020204" pitchFamily="34" charset="0"/>
              </a:rPr>
              <a:t>HIGH VISION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err="1" smtClean="0">
                <a:latin typeface="Arial Black" panose="020B0A04020102020204" pitchFamily="34" charset="0"/>
              </a:rPr>
              <a:t>Satungal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5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735675"/>
            <a:ext cx="6988233" cy="52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0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004888" y="839788"/>
            <a:ext cx="985520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1841500" y="697547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STORE</a:t>
            </a:r>
            <a:endParaRPr lang="en-US" sz="25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213543" y="2019125"/>
            <a:ext cx="4837115" cy="2463914"/>
            <a:chOff x="1936750" y="1894131"/>
            <a:chExt cx="8134349" cy="41434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750" y="1894131"/>
              <a:ext cx="8134349" cy="365759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316084" y="5668248"/>
              <a:ext cx="3685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180X30 inch vinyl print only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00647" y="3283997"/>
              <a:ext cx="5062451" cy="1470883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02918" y="3366294"/>
              <a:ext cx="1257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180 inch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22975" y="3938870"/>
              <a:ext cx="110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30 inch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0" r="14801" b="19248"/>
          <a:stretch/>
        </p:blipFill>
        <p:spPr>
          <a:xfrm>
            <a:off x="6259313" y="2019993"/>
            <a:ext cx="4347727" cy="21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2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1841500" y="697547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STORE</a:t>
            </a:r>
            <a:endParaRPr lang="en-US" sz="25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030663" y="2035587"/>
            <a:ext cx="5195570" cy="2572081"/>
            <a:chOff x="1936750" y="2010648"/>
            <a:chExt cx="8134350" cy="40269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750" y="2010648"/>
              <a:ext cx="8134350" cy="3657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316084" y="5668248"/>
              <a:ext cx="3659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180x30 inch vinyl print only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3612" y="2755368"/>
              <a:ext cx="6241253" cy="1317867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27346" y="2821709"/>
              <a:ext cx="1257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180 inch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67080" y="3320282"/>
              <a:ext cx="110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30 inch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 r="17015" b="15521"/>
          <a:stretch/>
        </p:blipFill>
        <p:spPr>
          <a:xfrm>
            <a:off x="6523414" y="2003367"/>
            <a:ext cx="4648891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4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</TotalTime>
  <Words>25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Garamond</vt:lpstr>
      <vt:lpstr>Organic</vt:lpstr>
      <vt:lpstr>HIGH VISION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Surya Binayak Trade Link</dc:title>
  <dc:creator>user</dc:creator>
  <cp:lastModifiedBy>user</cp:lastModifiedBy>
  <cp:revision>23</cp:revision>
  <dcterms:created xsi:type="dcterms:W3CDTF">2022-02-20T04:47:59Z</dcterms:created>
  <dcterms:modified xsi:type="dcterms:W3CDTF">2022-05-10T06:45:58Z</dcterms:modified>
</cp:coreProperties>
</file>