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6" r:id="rId4"/>
    <p:sldId id="27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2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GORAKHKALI COLOR &amp; SANITARY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Arial Black" panose="020B0A04020102020204" pitchFamily="34" charset="0"/>
              </a:rPr>
              <a:t>Harisiddhi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5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841500" y="7318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FRONT FAÇADE</a:t>
            </a:r>
            <a:endParaRPr lang="en-US" sz="25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165918" y="2362747"/>
            <a:ext cx="5095284" cy="2583326"/>
            <a:chOff x="1889125" y="1972049"/>
            <a:chExt cx="8134350" cy="41241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25" y="1972049"/>
              <a:ext cx="8134350" cy="3657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52612" y="5726860"/>
              <a:ext cx="3085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3x14 </a:t>
              </a:r>
              <a:r>
                <a:rPr lang="en-US" dirty="0" err="1" smtClean="0">
                  <a:latin typeface="Arial Black" panose="020B0A04020102020204" pitchFamily="34" charset="0"/>
                </a:rPr>
                <a:t>ft</a:t>
              </a:r>
              <a:r>
                <a:rPr lang="en-US" dirty="0" smtClean="0">
                  <a:latin typeface="Arial Black" panose="020B0A04020102020204" pitchFamily="34" charset="0"/>
                </a:rPr>
                <a:t> GSB with angle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472247" y="4040498"/>
              <a:ext cx="1862052" cy="38187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9036" y="3741783"/>
              <a:ext cx="1021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 panose="020B0A04020102020204" pitchFamily="34" charset="0"/>
                </a:rPr>
                <a:t>168 inch</a:t>
              </a:r>
              <a:endParaRPr lang="en-US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2612" y="4049560"/>
              <a:ext cx="901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 panose="020B0A04020102020204" pitchFamily="34" charset="0"/>
                </a:rPr>
                <a:t>36 inch</a:t>
              </a:r>
              <a:endParaRPr lang="en-US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5634977" y="3167390"/>
              <a:ext cx="1284326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800" dirty="0" smtClean="0">
                  <a:solidFill>
                    <a:srgbClr val="FF0000"/>
                  </a:solidFill>
                </a:rPr>
                <a:t>Essco   </a:t>
              </a:r>
              <a:endParaRPr lang="en-IN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1"/>
          <a:stretch/>
        </p:blipFill>
        <p:spPr>
          <a:xfrm>
            <a:off x="6332729" y="2358914"/>
            <a:ext cx="3883614" cy="22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15" y="1972464"/>
            <a:ext cx="1633422" cy="3632662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1841500" y="7318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OUTDOOR</a:t>
            </a:r>
            <a:endParaRPr lang="en-US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4100" y="570275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12x96 INCH vinyl with </a:t>
            </a:r>
            <a:r>
              <a:rPr lang="en-US" dirty="0" err="1" smtClean="0">
                <a:latin typeface="Arial Black" panose="020B0A04020102020204" pitchFamily="34" charset="0"/>
              </a:rPr>
              <a:t>sb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2804203" y="3154720"/>
            <a:ext cx="2551786" cy="3215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8631" y="3315515"/>
            <a:ext cx="90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96 inch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531" y="4286416"/>
            <a:ext cx="90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 inch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9038" r="52876" b="9168"/>
          <a:stretch/>
        </p:blipFill>
        <p:spPr>
          <a:xfrm>
            <a:off x="6999048" y="1966281"/>
            <a:ext cx="1486862" cy="3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36" y="2031858"/>
            <a:ext cx="1599781" cy="3557847"/>
          </a:xfrm>
          <a:prstGeom prst="rect">
            <a:avLst/>
          </a:prstGeom>
        </p:spPr>
      </p:pic>
      <p:sp>
        <p:nvSpPr>
          <p:cNvPr id="2" name="Title 6"/>
          <p:cNvSpPr txBox="1">
            <a:spLocks/>
          </p:cNvSpPr>
          <p:nvPr/>
        </p:nvSpPr>
        <p:spPr>
          <a:xfrm>
            <a:off x="1841500" y="7318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OUTDOOR</a:t>
            </a:r>
            <a:endParaRPr lang="en-US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18831" y="570275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24x96 INCH vinyl with </a:t>
            </a:r>
            <a:r>
              <a:rPr lang="en-US" dirty="0" err="1" smtClean="0">
                <a:latin typeface="Arial Black" panose="020B0A04020102020204" pitchFamily="34" charset="0"/>
              </a:rPr>
              <a:t>sb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3174108" y="3681188"/>
            <a:ext cx="2241434" cy="3215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1157" y="3787824"/>
            <a:ext cx="90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96 inch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262" y="5030689"/>
            <a:ext cx="90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24 inch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11017" r="2085" b="7974"/>
          <a:stretch/>
        </p:blipFill>
        <p:spPr>
          <a:xfrm>
            <a:off x="6999048" y="1966281"/>
            <a:ext cx="1486862" cy="3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7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37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Garamond</vt:lpstr>
      <vt:lpstr>Organic</vt:lpstr>
      <vt:lpstr>GORAKHKALI COLOR &amp; SANITARY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Surya Binayak Trade Link</dc:title>
  <dc:creator>user</dc:creator>
  <cp:lastModifiedBy>user</cp:lastModifiedBy>
  <cp:revision>26</cp:revision>
  <dcterms:created xsi:type="dcterms:W3CDTF">2022-02-20T04:47:59Z</dcterms:created>
  <dcterms:modified xsi:type="dcterms:W3CDTF">2022-05-02T06:39:07Z</dcterms:modified>
</cp:coreProperties>
</file>