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98" r:id="rId4"/>
    <p:sldId id="296" r:id="rId5"/>
    <p:sldId id="29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>
                <a:latin typeface="Arial Black" panose="020B0A04020102020204" pitchFamily="34" charset="0"/>
              </a:rPr>
              <a:t>EKATA HARDWARE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Arial Black" panose="020B0A04020102020204" pitchFamily="34" charset="0"/>
              </a:rPr>
              <a:t>Balkot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5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739422"/>
            <a:ext cx="7270044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SIDE</a:t>
            </a:r>
            <a:endParaRPr lang="en-US" sz="25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765111" y="1947993"/>
            <a:ext cx="3295678" cy="4120298"/>
            <a:chOff x="4602224" y="1947993"/>
            <a:chExt cx="3258456" cy="40737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373" y="1947993"/>
              <a:ext cx="1661537" cy="36974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02224" y="5652423"/>
              <a:ext cx="3258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36X48 inch vinyl with </a:t>
              </a:r>
              <a:r>
                <a:rPr lang="en-US" dirty="0" err="1" smtClean="0">
                  <a:latin typeface="Arial Black" panose="020B0A04020102020204" pitchFamily="34" charset="0"/>
                </a:rPr>
                <a:t>sb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5245331" y="2555491"/>
              <a:ext cx="781394" cy="85791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45331" y="2176041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36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88587" y="2771896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48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5728752" y="3167390"/>
              <a:ext cx="1900777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2800" dirty="0" smtClean="0">
                  <a:solidFill>
                    <a:srgbClr val="FF0000"/>
                  </a:solidFill>
                </a:rPr>
                <a:t>Essco logo  </a:t>
              </a:r>
              <a:endParaRPr lang="en-IN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r="18501"/>
          <a:stretch/>
        </p:blipFill>
        <p:spPr>
          <a:xfrm>
            <a:off x="6450676" y="1947993"/>
            <a:ext cx="2560320" cy="35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3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33" y="2001360"/>
            <a:ext cx="1568431" cy="3490249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57045" y="5652423"/>
            <a:ext cx="341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24X102 inch vinyl with </a:t>
            </a:r>
            <a:r>
              <a:rPr lang="en-US" dirty="0" err="1" smtClean="0">
                <a:latin typeface="Arial Black" panose="020B0A04020102020204" pitchFamily="34" charset="0"/>
              </a:rPr>
              <a:t>sb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3499936" y="2545370"/>
            <a:ext cx="481860" cy="253370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0152" y="2176041"/>
            <a:ext cx="110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 inch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893" y="3377152"/>
            <a:ext cx="125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102 inch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416619" y="2886036"/>
            <a:ext cx="119455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 smtClean="0">
                <a:solidFill>
                  <a:srgbClr val="FF0000"/>
                </a:solidFill>
              </a:rPr>
              <a:t>Essco  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51" y="1954084"/>
            <a:ext cx="2653145" cy="3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61" y="2040588"/>
            <a:ext cx="1535032" cy="3415925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02224" y="5652423"/>
            <a:ext cx="325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18X96 inch vinyl with </a:t>
            </a:r>
            <a:r>
              <a:rPr lang="en-US" dirty="0" err="1" smtClean="0">
                <a:latin typeface="Arial Black" panose="020B0A04020102020204" pitchFamily="34" charset="0"/>
              </a:rPr>
              <a:t>sb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4148329" y="2545369"/>
            <a:ext cx="541009" cy="28447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48545" y="2176041"/>
            <a:ext cx="123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 inch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4286" y="3377152"/>
            <a:ext cx="123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96 inch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760213" y="2850867"/>
            <a:ext cx="13411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 smtClean="0">
                <a:solidFill>
                  <a:srgbClr val="FF0000"/>
                </a:solidFill>
              </a:rPr>
              <a:t>Essco  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36" y="2040588"/>
            <a:ext cx="2561944" cy="34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7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</TotalTime>
  <Words>40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Garamond</vt:lpstr>
      <vt:lpstr>Organic</vt:lpstr>
      <vt:lpstr>EKATA HARDWARE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Surya Binayak Trade Link</dc:title>
  <dc:creator>user</dc:creator>
  <cp:lastModifiedBy>user</cp:lastModifiedBy>
  <cp:revision>40</cp:revision>
  <dcterms:created xsi:type="dcterms:W3CDTF">2022-02-20T04:47:59Z</dcterms:created>
  <dcterms:modified xsi:type="dcterms:W3CDTF">2022-05-09T06:07:12Z</dcterms:modified>
</cp:coreProperties>
</file>