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68" r:id="rId4"/>
    <p:sldId id="285" r:id="rId5"/>
    <p:sldId id="283" r:id="rId6"/>
    <p:sldId id="284" r:id="rId7"/>
    <p:sldId id="286" r:id="rId8"/>
    <p:sldId id="287" r:id="rId9"/>
    <p:sldId id="28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 err="1" smtClean="0">
                <a:latin typeface="Arial Black" panose="020B0A04020102020204" pitchFamily="34" charset="0"/>
              </a:rPr>
              <a:t>Chhaya</a:t>
            </a:r>
            <a:r>
              <a:rPr lang="en-US" sz="3000" dirty="0" smtClean="0">
                <a:latin typeface="Arial Black" panose="020B0A04020102020204" pitchFamily="34" charset="0"/>
              </a:rPr>
              <a:t> Hardware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err="1" smtClean="0">
                <a:latin typeface="Arial Black" panose="020B0A04020102020204" pitchFamily="34" charset="0"/>
              </a:rPr>
              <a:t>Imadol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5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1841500" y="697547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STORE</a:t>
            </a:r>
            <a:endParaRPr lang="en-US" sz="25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234777" y="2165249"/>
            <a:ext cx="5295285" cy="2659474"/>
            <a:chOff x="1841500" y="1888567"/>
            <a:chExt cx="8229600" cy="41331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1888567"/>
              <a:ext cx="8229600" cy="369817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02224" y="5652423"/>
              <a:ext cx="3702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12x102 </a:t>
              </a:r>
              <a:r>
                <a:rPr lang="en-US" dirty="0">
                  <a:latin typeface="Arial Black" panose="020B0A04020102020204" pitchFamily="34" charset="0"/>
                </a:rPr>
                <a:t>inch Vinyl print only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5189387">
              <a:off x="4647704" y="796141"/>
              <a:ext cx="474903" cy="435377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91978" y="2549365"/>
              <a:ext cx="110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12 inch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35727" y="2334356"/>
              <a:ext cx="1257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102 inch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5521869" y="3167390"/>
              <a:ext cx="1104085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2800" dirty="0" smtClean="0">
                  <a:solidFill>
                    <a:srgbClr val="FF0000"/>
                  </a:solidFill>
                </a:rPr>
                <a:t>Logo  </a:t>
              </a:r>
              <a:endParaRPr lang="en-IN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18628" r="32572" b="41907"/>
          <a:stretch/>
        </p:blipFill>
        <p:spPr>
          <a:xfrm>
            <a:off x="6786410" y="2184246"/>
            <a:ext cx="4223526" cy="23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5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95" y="719050"/>
            <a:ext cx="7104610" cy="53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1841500" y="731838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FRONT FAÇADE</a:t>
            </a:r>
            <a:endParaRPr lang="en-US" sz="25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218045" y="2275808"/>
            <a:ext cx="4538879" cy="2262941"/>
            <a:chOff x="1841500" y="1993175"/>
            <a:chExt cx="8229600" cy="41030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1993175"/>
              <a:ext cx="8229600" cy="369817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152612" y="5726860"/>
              <a:ext cx="3315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2.5x10 </a:t>
              </a:r>
              <a:r>
                <a:rPr lang="en-US" dirty="0" err="1" smtClean="0">
                  <a:latin typeface="Arial Black" panose="020B0A04020102020204" pitchFamily="34" charset="0"/>
                </a:rPr>
                <a:t>ft</a:t>
              </a:r>
              <a:r>
                <a:rPr lang="en-US" dirty="0" smtClean="0">
                  <a:latin typeface="Arial Black" panose="020B0A04020102020204" pitchFamily="34" charset="0"/>
                </a:rPr>
                <a:t> GSB with angle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07991" y="4299703"/>
              <a:ext cx="2289241" cy="34003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32231" y="4027477"/>
              <a:ext cx="10215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Black" panose="020B0A04020102020204" pitchFamily="34" charset="0"/>
                </a:rPr>
                <a:t>120 inch</a:t>
              </a:r>
              <a:endParaRPr lang="en-US" sz="1400" dirty="0">
                <a:latin typeface="Arial Black" panose="020B0A040201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09261" y="4299702"/>
              <a:ext cx="901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Black" panose="020B0A04020102020204" pitchFamily="34" charset="0"/>
                </a:rPr>
                <a:t>30 inch</a:t>
              </a:r>
              <a:endParaRPr lang="en-US" sz="14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8"/>
          <a:stretch/>
        </p:blipFill>
        <p:spPr>
          <a:xfrm>
            <a:off x="6021186" y="2275808"/>
            <a:ext cx="3846022" cy="203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1841500" y="697547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STORE</a:t>
            </a:r>
            <a:endParaRPr lang="en-US" sz="25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168169" y="2130185"/>
            <a:ext cx="4865569" cy="2433502"/>
            <a:chOff x="1841500" y="1905741"/>
            <a:chExt cx="8229600" cy="41160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1905741"/>
              <a:ext cx="8229600" cy="369817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02224" y="5652423"/>
              <a:ext cx="3548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18x30 </a:t>
              </a:r>
              <a:r>
                <a:rPr lang="en-US" dirty="0">
                  <a:latin typeface="Arial Black" panose="020B0A04020102020204" pitchFamily="34" charset="0"/>
                </a:rPr>
                <a:t>inch Vinyl print only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3031701" y="3099437"/>
              <a:ext cx="800240" cy="1241777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33168" y="2891187"/>
              <a:ext cx="110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30 inch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4168" y="3570164"/>
              <a:ext cx="110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18 inch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5521869" y="3167390"/>
              <a:ext cx="194425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2800" dirty="0" smtClean="0">
                  <a:solidFill>
                    <a:srgbClr val="FF0000"/>
                  </a:solidFill>
                </a:rPr>
                <a:t>Jaquar logo  </a:t>
              </a:r>
              <a:endParaRPr lang="en-IN" sz="2800" dirty="0">
                <a:solidFill>
                  <a:srgbClr val="FF0000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419" y="4078012"/>
              <a:ext cx="2601301" cy="156319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34741" b="43698"/>
          <a:stretch/>
        </p:blipFill>
        <p:spPr>
          <a:xfrm>
            <a:off x="6248157" y="2099733"/>
            <a:ext cx="4716176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1841500" y="697547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STORE</a:t>
            </a:r>
            <a:endParaRPr lang="en-US" sz="25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6" y="2263188"/>
            <a:ext cx="5247842" cy="2358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5621" y="4652368"/>
            <a:ext cx="2262663" cy="235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18x54 </a:t>
            </a:r>
            <a:r>
              <a:rPr lang="en-US" dirty="0">
                <a:latin typeface="Arial Black" panose="020B0A04020102020204" pitchFamily="34" charset="0"/>
              </a:rPr>
              <a:t>inch Vinyl print only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3186671" y="2480477"/>
            <a:ext cx="554302" cy="180687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6273" y="2829673"/>
            <a:ext cx="704010" cy="235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54 inch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0386" y="3266155"/>
            <a:ext cx="704010" cy="235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 inch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4" t="18656" r="15528" b="37673"/>
          <a:stretch/>
        </p:blipFill>
        <p:spPr>
          <a:xfrm>
            <a:off x="6373415" y="2263187"/>
            <a:ext cx="4716176" cy="23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2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1841500" y="697547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STORE</a:t>
            </a:r>
            <a:endParaRPr lang="en-US" sz="25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1" y="2171749"/>
            <a:ext cx="4948672" cy="2223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1886" y="4424726"/>
            <a:ext cx="2133672" cy="222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18x24 </a:t>
            </a:r>
            <a:r>
              <a:rPr lang="en-US" dirty="0">
                <a:latin typeface="Arial Black" panose="020B0A04020102020204" pitchFamily="34" charset="0"/>
              </a:rPr>
              <a:t>inch Vinyl print only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4489598" y="2889549"/>
            <a:ext cx="481205" cy="7467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30348" y="2764323"/>
            <a:ext cx="663876" cy="222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 inch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1981" y="3172609"/>
            <a:ext cx="663876" cy="222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 inch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7" t="20343" r="1495" b="35986"/>
          <a:stretch/>
        </p:blipFill>
        <p:spPr>
          <a:xfrm>
            <a:off x="6373415" y="2100152"/>
            <a:ext cx="4716176" cy="23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4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1841500" y="697547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STORE</a:t>
            </a:r>
            <a:endParaRPr lang="en-US" sz="25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92" y="2257005"/>
            <a:ext cx="4549808" cy="20445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2656" y="4301575"/>
            <a:ext cx="1959148" cy="203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18x66 </a:t>
            </a:r>
            <a:r>
              <a:rPr lang="en-US" dirty="0">
                <a:latin typeface="Arial Black" panose="020B0A04020102020204" pitchFamily="34" charset="0"/>
              </a:rPr>
              <a:t>inch Vinyl print only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2611245" y="2429628"/>
            <a:ext cx="341936" cy="10740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2656" y="2558829"/>
            <a:ext cx="609574" cy="203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66 inch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0146" y="2933720"/>
            <a:ext cx="609574" cy="203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 inch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7" r="49505" b="32393"/>
          <a:stretch/>
        </p:blipFill>
        <p:spPr>
          <a:xfrm>
            <a:off x="6291319" y="2252749"/>
            <a:ext cx="4049714" cy="26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9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1841500" y="697547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STORE</a:t>
            </a:r>
            <a:endParaRPr lang="en-US" sz="25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051791" y="2215441"/>
            <a:ext cx="5289920" cy="2614253"/>
            <a:chOff x="1841499" y="1949434"/>
            <a:chExt cx="8240309" cy="40723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499" y="1949434"/>
              <a:ext cx="8240309" cy="370298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02224" y="5652423"/>
              <a:ext cx="3548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18x24 </a:t>
              </a:r>
              <a:r>
                <a:rPr lang="en-US" dirty="0">
                  <a:latin typeface="Arial Black" panose="020B0A04020102020204" pitchFamily="34" charset="0"/>
                </a:rPr>
                <a:t>inch Vinyl print only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733096" y="2721796"/>
              <a:ext cx="631853" cy="1109954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16282" y="2544388"/>
              <a:ext cx="110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24 inch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87282" y="3223365"/>
              <a:ext cx="110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18 inch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5521869" y="3167390"/>
              <a:ext cx="1058495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2800" dirty="0" smtClean="0">
                  <a:solidFill>
                    <a:srgbClr val="FF0000"/>
                  </a:solidFill>
                </a:rPr>
                <a:t>Jaquar</a:t>
              </a:r>
              <a:endParaRPr lang="en-IN" sz="280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383" y="3825765"/>
              <a:ext cx="1794979" cy="134882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t="21405" r="20262" b="34505"/>
          <a:stretch/>
        </p:blipFill>
        <p:spPr>
          <a:xfrm>
            <a:off x="6471747" y="2215441"/>
            <a:ext cx="4049714" cy="26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2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1841500" y="697547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STORE</a:t>
            </a:r>
            <a:endParaRPr lang="en-US" sz="25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154181" y="2157253"/>
            <a:ext cx="4802119" cy="2373184"/>
            <a:chOff x="1841499" y="1949434"/>
            <a:chExt cx="8240309" cy="40723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499" y="1949434"/>
              <a:ext cx="8240309" cy="370298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02224" y="5652423"/>
              <a:ext cx="3548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18x30 </a:t>
              </a:r>
              <a:r>
                <a:rPr lang="en-US" dirty="0">
                  <a:latin typeface="Arial Black" panose="020B0A04020102020204" pitchFamily="34" charset="0"/>
                </a:rPr>
                <a:t>inch Vinyl print only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6986163" y="2733085"/>
              <a:ext cx="631853" cy="1109954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69349" y="2555677"/>
              <a:ext cx="110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30 inch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40349" y="3234654"/>
              <a:ext cx="110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18 inch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5521869" y="3167390"/>
              <a:ext cx="1058495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2800" dirty="0" smtClean="0">
                  <a:solidFill>
                    <a:srgbClr val="FF0000"/>
                  </a:solidFill>
                </a:rPr>
                <a:t>Jaquar</a:t>
              </a:r>
              <a:endParaRPr lang="en-IN" sz="280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226" y="3846785"/>
              <a:ext cx="2216517" cy="133196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0" t="23236" r="415" b="32674"/>
          <a:stretch/>
        </p:blipFill>
        <p:spPr>
          <a:xfrm>
            <a:off x="6316725" y="2157253"/>
            <a:ext cx="4049714" cy="26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37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319</TotalTime>
  <Words>96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Garamond</vt:lpstr>
      <vt:lpstr>Organic</vt:lpstr>
      <vt:lpstr>Chhaya Hardware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Surya Binayak Trade Link</dc:title>
  <dc:creator>user</dc:creator>
  <cp:lastModifiedBy>user</cp:lastModifiedBy>
  <cp:revision>36</cp:revision>
  <dcterms:created xsi:type="dcterms:W3CDTF">2022-02-20T04:47:59Z</dcterms:created>
  <dcterms:modified xsi:type="dcterms:W3CDTF">2022-05-10T07:08:03Z</dcterms:modified>
</cp:coreProperties>
</file>