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3"/>
  </p:notesMasterIdLst>
  <p:sldIdLst>
    <p:sldId id="256" r:id="rId2"/>
    <p:sldId id="261" r:id="rId3"/>
    <p:sldId id="357" r:id="rId4"/>
    <p:sldId id="358" r:id="rId5"/>
    <p:sldId id="360" r:id="rId6"/>
    <p:sldId id="359" r:id="rId7"/>
    <p:sldId id="361" r:id="rId8"/>
    <p:sldId id="362" r:id="rId9"/>
    <p:sldId id="262" r:id="rId10"/>
    <p:sldId id="363" r:id="rId11"/>
    <p:sldId id="364" r:id="rId12"/>
    <p:sldId id="365" r:id="rId13"/>
    <p:sldId id="366" r:id="rId14"/>
    <p:sldId id="367" r:id="rId15"/>
    <p:sldId id="368" r:id="rId16"/>
    <p:sldId id="369" r:id="rId17"/>
    <p:sldId id="370" r:id="rId18"/>
    <p:sldId id="371" r:id="rId19"/>
    <p:sldId id="322" r:id="rId20"/>
    <p:sldId id="320" r:id="rId21"/>
    <p:sldId id="377" r:id="rId22"/>
    <p:sldId id="328" r:id="rId23"/>
    <p:sldId id="378" r:id="rId24"/>
    <p:sldId id="379" r:id="rId25"/>
    <p:sldId id="380" r:id="rId26"/>
    <p:sldId id="381" r:id="rId27"/>
    <p:sldId id="382" r:id="rId28"/>
    <p:sldId id="383" r:id="rId29"/>
    <p:sldId id="384" r:id="rId30"/>
    <p:sldId id="385" r:id="rId31"/>
    <p:sldId id="386" r:id="rId32"/>
    <p:sldId id="387" r:id="rId33"/>
    <p:sldId id="388" r:id="rId34"/>
    <p:sldId id="389" r:id="rId35"/>
    <p:sldId id="390" r:id="rId36"/>
    <p:sldId id="391" r:id="rId37"/>
    <p:sldId id="372" r:id="rId38"/>
    <p:sldId id="265" r:id="rId39"/>
    <p:sldId id="373" r:id="rId40"/>
    <p:sldId id="375" r:id="rId41"/>
    <p:sldId id="376" r:id="rId42"/>
  </p:sldIdLst>
  <p:sldSz cx="9144000" cy="6858000" type="screen4x3"/>
  <p:notesSz cx="6858000" cy="9144000"/>
  <p:photoAlbum layout="1pic" frame="frameStyle2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NAB BHATTACHARJEE" userId="e0b393cb5fec1df7" providerId="LiveId" clId="{1A471F6E-8C27-47F1-AD11-3251E0976172}"/>
    <pc:docChg chg="delSld modSld">
      <pc:chgData name="ARNAB BHATTACHARJEE" userId="e0b393cb5fec1df7" providerId="LiveId" clId="{1A471F6E-8C27-47F1-AD11-3251E0976172}" dt="2022-11-03T22:59:49.689" v="174" actId="14100"/>
      <pc:docMkLst>
        <pc:docMk/>
      </pc:docMkLst>
      <pc:sldChg chg="modSp mod">
        <pc:chgData name="ARNAB BHATTACHARJEE" userId="e0b393cb5fec1df7" providerId="LiveId" clId="{1A471F6E-8C27-47F1-AD11-3251E0976172}" dt="2022-11-03T22:57:14.234" v="167" actId="20577"/>
        <pc:sldMkLst>
          <pc:docMk/>
          <pc:sldMk cId="0" sldId="328"/>
        </pc:sldMkLst>
        <pc:spChg chg="mod">
          <ac:chgData name="ARNAB BHATTACHARJEE" userId="e0b393cb5fec1df7" providerId="LiveId" clId="{1A471F6E-8C27-47F1-AD11-3251E0976172}" dt="2022-11-03T22:57:14.234" v="167" actId="20577"/>
          <ac:spMkLst>
            <pc:docMk/>
            <pc:sldMk cId="0" sldId="328"/>
            <ac:spMk id="3" creationId="{00000000-0000-0000-0000-000000000000}"/>
          </ac:spMkLst>
        </pc:spChg>
      </pc:sldChg>
      <pc:sldChg chg="addSp modSp mod">
        <pc:chgData name="ARNAB BHATTACHARJEE" userId="e0b393cb5fec1df7" providerId="LiveId" clId="{1A471F6E-8C27-47F1-AD11-3251E0976172}" dt="2022-11-03T22:59:49.689" v="174" actId="14100"/>
        <pc:sldMkLst>
          <pc:docMk/>
          <pc:sldMk cId="0" sldId="366"/>
        </pc:sldMkLst>
        <pc:picChg chg="add mod">
          <ac:chgData name="ARNAB BHATTACHARJEE" userId="e0b393cb5fec1df7" providerId="LiveId" clId="{1A471F6E-8C27-47F1-AD11-3251E0976172}" dt="2022-11-03T22:59:49.689" v="174" actId="14100"/>
          <ac:picMkLst>
            <pc:docMk/>
            <pc:sldMk cId="0" sldId="366"/>
            <ac:picMk id="2" creationId="{07F65989-0E85-5256-39DA-66B00F628416}"/>
          </ac:picMkLst>
        </pc:picChg>
        <pc:picChg chg="mod">
          <ac:chgData name="ARNAB BHATTACHARJEE" userId="e0b393cb5fec1df7" providerId="LiveId" clId="{1A471F6E-8C27-47F1-AD11-3251E0976172}" dt="2022-11-03T22:58:33.717" v="171" actId="14100"/>
          <ac:picMkLst>
            <pc:docMk/>
            <pc:sldMk cId="0" sldId="366"/>
            <ac:picMk id="122882" creationId="{00000000-0000-0000-0000-000000000000}"/>
          </ac:picMkLst>
        </pc:picChg>
      </pc:sldChg>
      <pc:sldChg chg="modSp mod">
        <pc:chgData name="ARNAB BHATTACHARJEE" userId="e0b393cb5fec1df7" providerId="LiveId" clId="{1A471F6E-8C27-47F1-AD11-3251E0976172}" dt="2022-11-03T22:55:27.892" v="59" actId="14100"/>
        <pc:sldMkLst>
          <pc:docMk/>
          <pc:sldMk cId="0" sldId="373"/>
        </pc:sldMkLst>
        <pc:spChg chg="mod">
          <ac:chgData name="ARNAB BHATTACHARJEE" userId="e0b393cb5fec1df7" providerId="LiveId" clId="{1A471F6E-8C27-47F1-AD11-3251E0976172}" dt="2022-11-03T22:55:21.888" v="58" actId="14100"/>
          <ac:spMkLst>
            <pc:docMk/>
            <pc:sldMk cId="0" sldId="373"/>
            <ac:spMk id="4" creationId="{00000000-0000-0000-0000-000000000000}"/>
          </ac:spMkLst>
        </pc:spChg>
        <pc:picChg chg="mod">
          <ac:chgData name="ARNAB BHATTACHARJEE" userId="e0b393cb5fec1df7" providerId="LiveId" clId="{1A471F6E-8C27-47F1-AD11-3251E0976172}" dt="2022-11-03T22:55:27.892" v="59" actId="14100"/>
          <ac:picMkLst>
            <pc:docMk/>
            <pc:sldMk cId="0" sldId="373"/>
            <ac:picMk id="124934" creationId="{00000000-0000-0000-0000-000000000000}"/>
          </ac:picMkLst>
        </pc:picChg>
      </pc:sldChg>
      <pc:sldChg chg="del">
        <pc:chgData name="ARNAB BHATTACHARJEE" userId="e0b393cb5fec1df7" providerId="LiveId" clId="{1A471F6E-8C27-47F1-AD11-3251E0976172}" dt="2022-11-03T22:53:38.638" v="7" actId="2696"/>
        <pc:sldMkLst>
          <pc:docMk/>
          <pc:sldMk cId="0" sldId="374"/>
        </pc:sldMkLst>
      </pc:sldChg>
      <pc:sldChg chg="modSp mod">
        <pc:chgData name="ARNAB BHATTACHARJEE" userId="e0b393cb5fec1df7" providerId="LiveId" clId="{1A471F6E-8C27-47F1-AD11-3251E0976172}" dt="2022-11-03T22:53:10.427" v="6" actId="20577"/>
        <pc:sldMkLst>
          <pc:docMk/>
          <pc:sldMk cId="0" sldId="375"/>
        </pc:sldMkLst>
        <pc:spChg chg="mod">
          <ac:chgData name="ARNAB BHATTACHARJEE" userId="e0b393cb5fec1df7" providerId="LiveId" clId="{1A471F6E-8C27-47F1-AD11-3251E0976172}" dt="2022-11-03T22:53:10.427" v="6" actId="20577"/>
          <ac:spMkLst>
            <pc:docMk/>
            <pc:sldMk cId="0" sldId="375"/>
            <ac:spMk id="2" creationId="{00000000-0000-0000-0000-000000000000}"/>
          </ac:spMkLst>
        </pc:spChg>
      </pc:sldChg>
      <pc:sldChg chg="modSp mod">
        <pc:chgData name="ARNAB BHATTACHARJEE" userId="e0b393cb5fec1df7" providerId="LiveId" clId="{1A471F6E-8C27-47F1-AD11-3251E0976172}" dt="2022-11-03T22:56:59.953" v="143" actId="20577"/>
        <pc:sldMkLst>
          <pc:docMk/>
          <pc:sldMk cId="0" sldId="378"/>
        </pc:sldMkLst>
        <pc:spChg chg="mod">
          <ac:chgData name="ARNAB BHATTACHARJEE" userId="e0b393cb5fec1df7" providerId="LiveId" clId="{1A471F6E-8C27-47F1-AD11-3251E0976172}" dt="2022-11-03T22:56:59.953" v="143" actId="20577"/>
          <ac:spMkLst>
            <pc:docMk/>
            <pc:sldMk cId="0" sldId="378"/>
            <ac:spMk id="3" creationId="{00000000-0000-0000-0000-000000000000}"/>
          </ac:spMkLst>
        </pc:spChg>
      </pc:sldChg>
      <pc:sldChg chg="modSp mod">
        <pc:chgData name="ARNAB BHATTACHARJEE" userId="e0b393cb5fec1df7" providerId="LiveId" clId="{1A471F6E-8C27-47F1-AD11-3251E0976172}" dt="2022-11-03T22:56:39.645" v="119" actId="20577"/>
        <pc:sldMkLst>
          <pc:docMk/>
          <pc:sldMk cId="0" sldId="379"/>
        </pc:sldMkLst>
        <pc:spChg chg="mod">
          <ac:chgData name="ARNAB BHATTACHARJEE" userId="e0b393cb5fec1df7" providerId="LiveId" clId="{1A471F6E-8C27-47F1-AD11-3251E0976172}" dt="2022-11-03T22:56:39.645" v="119" actId="20577"/>
          <ac:spMkLst>
            <pc:docMk/>
            <pc:sldMk cId="0" sldId="379"/>
            <ac:spMk id="3" creationId="{00000000-0000-0000-0000-000000000000}"/>
          </ac:spMkLst>
        </pc:spChg>
      </pc:sldChg>
      <pc:sldChg chg="modSp mod">
        <pc:chgData name="ARNAB BHATTACHARJEE" userId="e0b393cb5fec1df7" providerId="LiveId" clId="{1A471F6E-8C27-47F1-AD11-3251E0976172}" dt="2022-11-03T22:56:27.074" v="99" actId="20577"/>
        <pc:sldMkLst>
          <pc:docMk/>
          <pc:sldMk cId="0" sldId="380"/>
        </pc:sldMkLst>
        <pc:spChg chg="mod">
          <ac:chgData name="ARNAB BHATTACHARJEE" userId="e0b393cb5fec1df7" providerId="LiveId" clId="{1A471F6E-8C27-47F1-AD11-3251E0976172}" dt="2022-11-03T22:56:27.074" v="99" actId="20577"/>
          <ac:spMkLst>
            <pc:docMk/>
            <pc:sldMk cId="0" sldId="380"/>
            <ac:spMk id="3" creationId="{00000000-0000-0000-0000-000000000000}"/>
          </ac:spMkLst>
        </pc:spChg>
      </pc:sldChg>
      <pc:sldChg chg="modSp mod">
        <pc:chgData name="ARNAB BHATTACHARJEE" userId="e0b393cb5fec1df7" providerId="LiveId" clId="{1A471F6E-8C27-47F1-AD11-3251E0976172}" dt="2022-11-03T22:56:14.083" v="79" actId="20577"/>
        <pc:sldMkLst>
          <pc:docMk/>
          <pc:sldMk cId="0" sldId="381"/>
        </pc:sldMkLst>
        <pc:spChg chg="mod">
          <ac:chgData name="ARNAB BHATTACHARJEE" userId="e0b393cb5fec1df7" providerId="LiveId" clId="{1A471F6E-8C27-47F1-AD11-3251E0976172}" dt="2022-11-03T22:56:14.083" v="79" actId="20577"/>
          <ac:spMkLst>
            <pc:docMk/>
            <pc:sldMk cId="0" sldId="381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FD6264-6D25-4203-9A9A-DDE28CE5F5FE}" type="datetimeFigureOut">
              <a:rPr lang="en-US" smtClean="0"/>
              <a:pPr/>
              <a:t>11/4/2022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75E921-F843-4924-A884-B280E822CC5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/>
              <a:t>Main Signage Pre-Installed</a:t>
            </a:r>
            <a:r>
              <a:rPr lang="en-IN" baseline="0" dirty="0"/>
              <a:t> Images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75E921-F843-4924-A884-B280E822CC58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C62A12D-2EB1-4EF4-B922-8B46AFBBED71}" type="datetimeFigureOut">
              <a:rPr lang="en-US" smtClean="0"/>
              <a:pPr/>
              <a:t>11/4/2022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0FD696CC-597B-4B9D-8485-4A0FD8C474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2A12D-2EB1-4EF4-B922-8B46AFBBED71}" type="datetimeFigureOut">
              <a:rPr lang="en-US" smtClean="0"/>
              <a:pPr/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696CC-597B-4B9D-8485-4A0FD8C474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2A12D-2EB1-4EF4-B922-8B46AFBBED71}" type="datetimeFigureOut">
              <a:rPr lang="en-US" smtClean="0"/>
              <a:pPr/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696CC-597B-4B9D-8485-4A0FD8C474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C62A12D-2EB1-4EF4-B922-8B46AFBBED71}" type="datetimeFigureOut">
              <a:rPr lang="en-US" smtClean="0"/>
              <a:pPr/>
              <a:t>11/4/2022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FD696CC-597B-4B9D-8485-4A0FD8C474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C62A12D-2EB1-4EF4-B922-8B46AFBBED71}" type="datetimeFigureOut">
              <a:rPr lang="en-US" smtClean="0"/>
              <a:pPr/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0FD696CC-597B-4B9D-8485-4A0FD8C474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2A12D-2EB1-4EF4-B922-8B46AFBBED71}" type="datetimeFigureOut">
              <a:rPr lang="en-US" smtClean="0"/>
              <a:pPr/>
              <a:t>11/4/2022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696CC-597B-4B9D-8485-4A0FD8C474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2A12D-2EB1-4EF4-B922-8B46AFBBED71}" type="datetimeFigureOut">
              <a:rPr lang="en-US" smtClean="0"/>
              <a:pPr/>
              <a:t>11/4/2022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696CC-597B-4B9D-8485-4A0FD8C474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C62A12D-2EB1-4EF4-B922-8B46AFBBED71}" type="datetimeFigureOut">
              <a:rPr lang="en-US" smtClean="0"/>
              <a:pPr/>
              <a:t>11/4/2022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FD696CC-597B-4B9D-8485-4A0FD8C474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2A12D-2EB1-4EF4-B922-8B46AFBBED71}" type="datetimeFigureOut">
              <a:rPr lang="en-US" smtClean="0"/>
              <a:pPr/>
              <a:t>11/4/2022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696CC-597B-4B9D-8485-4A0FD8C474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C62A12D-2EB1-4EF4-B922-8B46AFBBED71}" type="datetimeFigureOut">
              <a:rPr lang="en-US" smtClean="0"/>
              <a:pPr/>
              <a:t>11/4/2022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FD696CC-597B-4B9D-8485-4A0FD8C474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C62A12D-2EB1-4EF4-B922-8B46AFBBED71}" type="datetimeFigureOut">
              <a:rPr lang="en-US" smtClean="0"/>
              <a:pPr/>
              <a:t>11/4/2022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FD696CC-597B-4B9D-8485-4A0FD8C474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C62A12D-2EB1-4EF4-B922-8B46AFBBED71}" type="datetimeFigureOut">
              <a:rPr lang="en-US" smtClean="0"/>
              <a:pPr/>
              <a:t>11/4/2022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FD696CC-597B-4B9D-8485-4A0FD8C4745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PATHKIND _</a:t>
            </a:r>
            <a:r>
              <a:rPr lang="en-US" dirty="0" err="1"/>
              <a:t>Signage_Project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55, 56, Sector-18, </a:t>
            </a:r>
            <a:r>
              <a:rPr lang="en-US" dirty="0" err="1"/>
              <a:t>Udyog</a:t>
            </a:r>
            <a:r>
              <a:rPr lang="en-US" dirty="0"/>
              <a:t> </a:t>
            </a:r>
            <a:r>
              <a:rPr lang="en-US" dirty="0" err="1"/>
              <a:t>Vihar</a:t>
            </a:r>
            <a:r>
              <a:rPr lang="en-US" dirty="0"/>
              <a:t>, </a:t>
            </a:r>
            <a:r>
              <a:rPr lang="en-US" dirty="0" err="1"/>
              <a:t>Gurgaon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8596" y="214290"/>
            <a:ext cx="557216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N" dirty="0"/>
              <a:t>Main Signage 4mm ACP Cladding on MS Frame</a:t>
            </a:r>
            <a:endParaRPr lang="en-US" dirty="0"/>
          </a:p>
        </p:txBody>
      </p:sp>
      <p:pic>
        <p:nvPicPr>
          <p:cNvPr id="119810" name="Picture 2" descr="C:\Users\Dell\Desktop\Pathkind Installed Photo\PPT\20221017_1826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827" y="3286124"/>
            <a:ext cx="4445031" cy="2357454"/>
          </a:xfrm>
          <a:prstGeom prst="rect">
            <a:avLst/>
          </a:prstGeom>
          <a:noFill/>
        </p:spPr>
      </p:pic>
      <p:pic>
        <p:nvPicPr>
          <p:cNvPr id="119811" name="Picture 3" descr="C:\Users\Dell\Desktop\Pathkind Installed Photo\PPT\20221017_1342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928670"/>
            <a:ext cx="4398014" cy="2214578"/>
          </a:xfrm>
          <a:prstGeom prst="rect">
            <a:avLst/>
          </a:prstGeom>
          <a:noFill/>
        </p:spPr>
      </p:pic>
      <p:pic>
        <p:nvPicPr>
          <p:cNvPr id="119812" name="Picture 4" descr="C:\Users\Dell\Desktop\Pathkind Installed Photo\PPT\20221017_1352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928670"/>
            <a:ext cx="4286280" cy="2179708"/>
          </a:xfrm>
          <a:prstGeom prst="rect">
            <a:avLst/>
          </a:prstGeom>
          <a:noFill/>
        </p:spPr>
      </p:pic>
      <p:pic>
        <p:nvPicPr>
          <p:cNvPr id="119813" name="Picture 5" descr="C:\Users\Dell\Desktop\Pathkind Installed Photo\PPT\20221017_1658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286124"/>
            <a:ext cx="4357718" cy="23574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8596" y="214290"/>
            <a:ext cx="300039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N" dirty="0"/>
              <a:t>Main Signage Logo image</a:t>
            </a:r>
            <a:endParaRPr lang="en-US" dirty="0"/>
          </a:p>
        </p:txBody>
      </p:sp>
      <p:pic>
        <p:nvPicPr>
          <p:cNvPr id="120834" name="Picture 2" descr="C:\Users\Dell\Desktop\Pathkind Installed Photo\PPT\20221018_2248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1285860"/>
            <a:ext cx="4214842" cy="2214578"/>
          </a:xfrm>
          <a:prstGeom prst="rect">
            <a:avLst/>
          </a:prstGeom>
          <a:noFill/>
        </p:spPr>
      </p:pic>
      <p:pic>
        <p:nvPicPr>
          <p:cNvPr id="120835" name="Picture 3" descr="C:\Users\Dell\Desktop\Pathkind Installed Photo\PPT\20221020_1825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285860"/>
            <a:ext cx="4357718" cy="2286016"/>
          </a:xfrm>
          <a:prstGeom prst="rect">
            <a:avLst/>
          </a:prstGeom>
          <a:noFill/>
        </p:spPr>
      </p:pic>
      <p:pic>
        <p:nvPicPr>
          <p:cNvPr id="120836" name="Picture 4" descr="C:\Users\Dell\Desktop\Pathkind Installed Photo\PPT\20221020_1954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786190"/>
            <a:ext cx="4445033" cy="2143140"/>
          </a:xfrm>
          <a:prstGeom prst="rect">
            <a:avLst/>
          </a:prstGeom>
          <a:noFill/>
        </p:spPr>
      </p:pic>
      <p:pic>
        <p:nvPicPr>
          <p:cNvPr id="120837" name="Picture 5" descr="C:\Users\Dell\Desktop\Pathkind Installed Photo\PPT\20221020_1954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7" y="3786190"/>
            <a:ext cx="4286282" cy="21431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8596" y="214290"/>
            <a:ext cx="550072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N" dirty="0"/>
              <a:t>Main Signage Logo &amp; Letter Installation image</a:t>
            </a:r>
            <a:endParaRPr lang="en-US" dirty="0"/>
          </a:p>
        </p:txBody>
      </p:sp>
      <p:pic>
        <p:nvPicPr>
          <p:cNvPr id="121858" name="Picture 2" descr="C:\Users\Dell\Desktop\Pathkind Installed Photo\PPT\20221020_211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643056" y="2214572"/>
            <a:ext cx="5857920" cy="2857488"/>
          </a:xfrm>
          <a:prstGeom prst="rect">
            <a:avLst/>
          </a:prstGeom>
          <a:noFill/>
        </p:spPr>
      </p:pic>
      <p:pic>
        <p:nvPicPr>
          <p:cNvPr id="121859" name="Picture 3" descr="C:\Users\Dell\Desktop\Pathkind Installed Photo\PPT\20221020_2110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643420" y="2214572"/>
            <a:ext cx="5857920" cy="2857488"/>
          </a:xfrm>
          <a:prstGeom prst="rect">
            <a:avLst/>
          </a:prstGeom>
          <a:noFill/>
        </p:spPr>
      </p:pic>
      <p:pic>
        <p:nvPicPr>
          <p:cNvPr id="121860" name="Picture 4" descr="C:\Users\Dell\Desktop\Pathkind Installed Photo\PPT\20221020_2029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1357371" y="2214573"/>
            <a:ext cx="5857918" cy="28574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8596" y="214290"/>
            <a:ext cx="578647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N" dirty="0"/>
              <a:t>Main Signage Logo &amp; Letter Installation image</a:t>
            </a:r>
            <a:endParaRPr lang="en-US" dirty="0"/>
          </a:p>
        </p:txBody>
      </p:sp>
      <p:pic>
        <p:nvPicPr>
          <p:cNvPr id="122882" name="Picture 2" descr="C:\Users\Dell\Desktop\Pathkind Installed Photo\PPT\20221022_1622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857232"/>
            <a:ext cx="4429155" cy="2571768"/>
          </a:xfrm>
          <a:prstGeom prst="rect">
            <a:avLst/>
          </a:prstGeom>
          <a:noFill/>
        </p:spPr>
      </p:pic>
      <p:pic>
        <p:nvPicPr>
          <p:cNvPr id="122883" name="Picture 3" descr="C:\Users\Dell\Desktop\Pathkind Installed Photo\PPT\20221020_1632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571876"/>
            <a:ext cx="4310590" cy="2357454"/>
          </a:xfrm>
          <a:prstGeom prst="rect">
            <a:avLst/>
          </a:prstGeom>
          <a:noFill/>
        </p:spPr>
      </p:pic>
      <p:pic>
        <p:nvPicPr>
          <p:cNvPr id="122884" name="Picture 4" descr="C:\Users\Dell\Desktop\Pathkind Installed Photo\PPT\20221020_1632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857232"/>
            <a:ext cx="4286281" cy="2340559"/>
          </a:xfrm>
          <a:prstGeom prst="rect">
            <a:avLst/>
          </a:prstGeom>
          <a:noFill/>
        </p:spPr>
      </p:pic>
      <p:pic>
        <p:nvPicPr>
          <p:cNvPr id="122890" name="Picture 10" descr="C:\Users\Dell\Desktop\Pathkind Installed Photo\PPT\20221020_2126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1999" y="3588771"/>
            <a:ext cx="4286281" cy="2340559"/>
          </a:xfrm>
          <a:prstGeom prst="rect">
            <a:avLst/>
          </a:prstGeom>
          <a:noFill/>
        </p:spPr>
      </p:pic>
      <p:pic>
        <p:nvPicPr>
          <p:cNvPr id="2" name="Picture 2" descr="C:\Users\Dell\Desktop\Pathkind Installed Photo\PPT\20221022_162211.jpg">
            <a:extLst>
              <a:ext uri="{FF2B5EF4-FFF2-40B4-BE49-F238E27FC236}">
                <a16:creationId xmlns:a16="http://schemas.microsoft.com/office/drawing/2014/main" id="{07F65989-0E85-5256-39DA-66B00F628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245" y="1009632"/>
            <a:ext cx="4158190" cy="22753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8596" y="214290"/>
            <a:ext cx="571504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N" dirty="0"/>
              <a:t>Main Signage Logo &amp; Letter Installation image</a:t>
            </a:r>
            <a:endParaRPr lang="en-US" dirty="0"/>
          </a:p>
        </p:txBody>
      </p:sp>
      <p:pic>
        <p:nvPicPr>
          <p:cNvPr id="122885" name="Picture 5" descr="C:\Users\Dell\Desktop\Pathkind Installed Photo\PPT\20221020_1955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4389" y="3712175"/>
            <a:ext cx="4438205" cy="2360031"/>
          </a:xfrm>
          <a:prstGeom prst="rect">
            <a:avLst/>
          </a:prstGeom>
          <a:noFill/>
        </p:spPr>
      </p:pic>
      <p:pic>
        <p:nvPicPr>
          <p:cNvPr id="122890" name="Picture 10" descr="C:\Users\Dell\Desktop\Pathkind Installed Photo\PPT\20221020_2126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823" y="1214422"/>
            <a:ext cx="4413177" cy="2343118"/>
          </a:xfrm>
          <a:prstGeom prst="rect">
            <a:avLst/>
          </a:prstGeom>
          <a:noFill/>
        </p:spPr>
      </p:pic>
      <p:pic>
        <p:nvPicPr>
          <p:cNvPr id="122891" name="Picture 11" descr="C:\Users\Dell\Desktop\Pathkind Installed Photo\PPT\20221021_2015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712175"/>
            <a:ext cx="4438205" cy="2360031"/>
          </a:xfrm>
          <a:prstGeom prst="rect">
            <a:avLst/>
          </a:prstGeom>
          <a:noFill/>
        </p:spPr>
      </p:pic>
      <p:pic>
        <p:nvPicPr>
          <p:cNvPr id="122892" name="Picture 12" descr="C:\Users\Dell\Desktop\Pathkind Installed Photo\PPT\20221021_2015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1214422"/>
            <a:ext cx="4413177" cy="23431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8596" y="214290"/>
            <a:ext cx="600079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N" dirty="0"/>
              <a:t>Main Signage Logo &amp; Letter Installation Final image</a:t>
            </a:r>
            <a:endParaRPr lang="en-US" dirty="0"/>
          </a:p>
        </p:txBody>
      </p:sp>
      <p:pic>
        <p:nvPicPr>
          <p:cNvPr id="123909" name="Picture 5" descr="C:\Users\Dell\Desktop\Pathkind Installed Photo\PPT\20221025_1532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857232"/>
            <a:ext cx="8731311" cy="428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8596" y="214290"/>
            <a:ext cx="592935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N" dirty="0"/>
              <a:t>Main Signage Logo &amp; Letter Installation Final image</a:t>
            </a:r>
            <a:endParaRPr lang="en-US" dirty="0"/>
          </a:p>
        </p:txBody>
      </p:sp>
      <p:pic>
        <p:nvPicPr>
          <p:cNvPr id="123908" name="Picture 4" descr="C:\Users\Dell\Desktop\Pathkind Installed Photo\PPT\20221025_1532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857232"/>
            <a:ext cx="8731312" cy="44291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71472" y="285728"/>
            <a:ext cx="700092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N" dirty="0"/>
              <a:t>Main Signage Logo &amp; Letter Installation Final image</a:t>
            </a:r>
            <a:endParaRPr lang="en-US" dirty="0"/>
          </a:p>
        </p:txBody>
      </p:sp>
      <p:pic>
        <p:nvPicPr>
          <p:cNvPr id="123911" name="Picture 7" descr="C:\Users\Dell\Desktop\Pathkind Installed Photo\PPT\20221025_2019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928670"/>
            <a:ext cx="8572561" cy="4572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8596" y="214290"/>
            <a:ext cx="614366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N" dirty="0"/>
              <a:t>Main Signage Logo &amp; Letter Installation Final image</a:t>
            </a:r>
            <a:endParaRPr lang="en-US" dirty="0"/>
          </a:p>
        </p:txBody>
      </p:sp>
      <p:pic>
        <p:nvPicPr>
          <p:cNvPr id="123906" name="Picture 2" descr="C:\Users\Dell\Desktop\Pathkind Installed Photo\PPT\20221025_2019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928670"/>
            <a:ext cx="8413809" cy="46434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21023_15364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42844" y="1357298"/>
            <a:ext cx="8883895" cy="4004649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21012_15335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539831" y="1664457"/>
            <a:ext cx="4389886" cy="1978857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Picture 2" descr="20221012_15494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539832" y="3879035"/>
            <a:ext cx="4389886" cy="1978857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Picture 3" descr="20221012_154956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285720" y="3879035"/>
            <a:ext cx="4104136" cy="1975271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735895"/>
            <a:ext cx="4222945" cy="190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14282" y="357166"/>
            <a:ext cx="728667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N" dirty="0"/>
              <a:t>NABL Letter Cleaning </a:t>
            </a:r>
            <a:r>
              <a:rPr lang="en-IN" dirty="0" err="1"/>
              <a:t>Recification_Change</a:t>
            </a:r>
            <a:r>
              <a:rPr lang="en-IN" dirty="0"/>
              <a:t> All Modules &amp; SMPS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21023_10393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71406" y="1357298"/>
            <a:ext cx="9033232" cy="4071966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21023_15381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42844" y="1214423"/>
            <a:ext cx="8806167" cy="3962416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71802" y="142852"/>
            <a:ext cx="557213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N" dirty="0"/>
              <a:t>Night Image Main </a:t>
            </a:r>
            <a:r>
              <a:rPr lang="en-IN" dirty="0" err="1"/>
              <a:t>signage_Right</a:t>
            </a:r>
            <a:r>
              <a:rPr lang="en-IN" dirty="0"/>
              <a:t> Side 45 x 12 Feet</a:t>
            </a:r>
            <a:endParaRPr lang="en-US" dirty="0"/>
          </a:p>
        </p:txBody>
      </p:sp>
      <p:pic>
        <p:nvPicPr>
          <p:cNvPr id="1026" name="Picture 2" descr="C:\Users\Dell\Desktop\Pathkind Installed Photo\PPT\New folder\20221102_2009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4422"/>
            <a:ext cx="9207564" cy="49292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71802" y="142852"/>
            <a:ext cx="557213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N" dirty="0"/>
              <a:t>Night Image Main </a:t>
            </a:r>
            <a:r>
              <a:rPr lang="en-IN" dirty="0" err="1"/>
              <a:t>signage_Right</a:t>
            </a:r>
            <a:r>
              <a:rPr lang="en-IN" dirty="0"/>
              <a:t> Side 45 x 12 Feet</a:t>
            </a:r>
            <a:endParaRPr lang="en-US" dirty="0"/>
          </a:p>
        </p:txBody>
      </p:sp>
      <p:pic>
        <p:nvPicPr>
          <p:cNvPr id="1027" name="Picture 3" descr="C:\Users\Dell\Desktop\Pathkind Installed Photo\PPT\New folder\20221102_2009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64" y="1071546"/>
            <a:ext cx="9207564" cy="49292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71802" y="142852"/>
            <a:ext cx="557213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N" dirty="0"/>
              <a:t>Night Image Main </a:t>
            </a:r>
            <a:r>
              <a:rPr lang="en-IN" dirty="0" err="1"/>
              <a:t>Signage_Left</a:t>
            </a:r>
            <a:r>
              <a:rPr lang="en-IN" dirty="0"/>
              <a:t> Side 45 x 12 Feet</a:t>
            </a:r>
            <a:endParaRPr lang="en-US" dirty="0"/>
          </a:p>
        </p:txBody>
      </p:sp>
      <p:pic>
        <p:nvPicPr>
          <p:cNvPr id="2053" name="Picture 5" descr="C:\Users\Dell\Desktop\Pathkind Installed Photo\PPT\New folder\20221102_201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28670"/>
            <a:ext cx="9144000" cy="50006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71802" y="142852"/>
            <a:ext cx="557213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N" dirty="0"/>
              <a:t>Night Image Main </a:t>
            </a:r>
            <a:r>
              <a:rPr lang="en-IN" dirty="0" err="1"/>
              <a:t>Signage_Left</a:t>
            </a:r>
            <a:r>
              <a:rPr lang="en-IN" dirty="0"/>
              <a:t> Side 45 x 12 Feet</a:t>
            </a:r>
            <a:endParaRPr lang="en-US" dirty="0"/>
          </a:p>
        </p:txBody>
      </p:sp>
      <p:pic>
        <p:nvPicPr>
          <p:cNvPr id="2052" name="Picture 4" descr="C:\Users\Dell\Desktop\Pathkind Installed Photo\PPT\New folder\20221102_201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07"/>
            <a:ext cx="9144000" cy="50720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71802" y="142852"/>
            <a:ext cx="557213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N" dirty="0"/>
              <a:t>Night Image Main </a:t>
            </a:r>
            <a:r>
              <a:rPr lang="en-IN" dirty="0" err="1"/>
              <a:t>Signage_Left</a:t>
            </a:r>
            <a:r>
              <a:rPr lang="en-IN" dirty="0"/>
              <a:t> Side 45 x 12 Feet</a:t>
            </a:r>
            <a:endParaRPr lang="en-US" dirty="0"/>
          </a:p>
        </p:txBody>
      </p:sp>
      <p:pic>
        <p:nvPicPr>
          <p:cNvPr id="2051" name="Picture 3" descr="C:\Users\Dell\Desktop\Pathkind Installed Photo\PPT\New folder\20221102_201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298"/>
            <a:ext cx="9207563" cy="44291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71802" y="142852"/>
            <a:ext cx="557213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N" dirty="0"/>
              <a:t>Second Floor Signage 25 x 5 </a:t>
            </a:r>
            <a:r>
              <a:rPr lang="en-IN" dirty="0" err="1"/>
              <a:t>Feet_Night</a:t>
            </a:r>
            <a:r>
              <a:rPr lang="en-IN" dirty="0"/>
              <a:t> Image</a:t>
            </a:r>
            <a:endParaRPr lang="en-US" dirty="0"/>
          </a:p>
        </p:txBody>
      </p:sp>
      <p:pic>
        <p:nvPicPr>
          <p:cNvPr id="3074" name="Picture 2" descr="C:\Users\Dell\Desktop\Pathkind Installed Photo\PPT\New folder\20221102_2037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285860"/>
            <a:ext cx="9193425" cy="41434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71802" y="142852"/>
            <a:ext cx="557213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N" dirty="0"/>
              <a:t>Second Floor Signage 25 x 5 </a:t>
            </a:r>
            <a:r>
              <a:rPr lang="en-IN" dirty="0" err="1"/>
              <a:t>Feet_Night</a:t>
            </a:r>
            <a:r>
              <a:rPr lang="en-IN" dirty="0"/>
              <a:t> Image</a:t>
            </a:r>
            <a:endParaRPr lang="en-US" dirty="0"/>
          </a:p>
        </p:txBody>
      </p:sp>
      <p:pic>
        <p:nvPicPr>
          <p:cNvPr id="3075" name="Picture 3" descr="C:\Users\Dell\Desktop\Pathkind Installed Photo\PPT\New folder\20221102_2037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9425" y="1357298"/>
            <a:ext cx="9193425" cy="41434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71802" y="142852"/>
            <a:ext cx="557213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N" dirty="0"/>
              <a:t>Full Image of all lit </a:t>
            </a:r>
            <a:r>
              <a:rPr lang="en-IN" dirty="0" err="1"/>
              <a:t>signages</a:t>
            </a:r>
            <a:endParaRPr lang="en-US" dirty="0"/>
          </a:p>
        </p:txBody>
      </p:sp>
      <p:pic>
        <p:nvPicPr>
          <p:cNvPr id="4098" name="Picture 2" descr="C:\Users\Dell\Desktop\Pathkind Installed Photo\PPT\New folder\20221102_2054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235993" y="1907264"/>
            <a:ext cx="6329573" cy="3571900"/>
          </a:xfrm>
          <a:prstGeom prst="rect">
            <a:avLst/>
          </a:prstGeom>
          <a:noFill/>
        </p:spPr>
      </p:pic>
      <p:pic>
        <p:nvPicPr>
          <p:cNvPr id="4099" name="Picture 3" descr="C:\Users\Dell\Desktop\Pathkind Installed Photo\PPT\New folder\20221102_2054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550221" y="1907265"/>
            <a:ext cx="6329573" cy="3571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4282" y="357166"/>
            <a:ext cx="700092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N" dirty="0"/>
              <a:t>NABL Letter </a:t>
            </a:r>
            <a:r>
              <a:rPr lang="en-IN" dirty="0" err="1"/>
              <a:t>Recification_Change</a:t>
            </a:r>
            <a:r>
              <a:rPr lang="en-IN" dirty="0"/>
              <a:t> All Modules &amp; SMPS</a:t>
            </a:r>
            <a:endParaRPr lang="en-US" dirty="0"/>
          </a:p>
        </p:txBody>
      </p:sp>
      <p:sp>
        <p:nvSpPr>
          <p:cNvPr id="3074" name="AutoShape 2" descr="blob:https://web.whatsapp.com/0cf4094f-0d4c-4645-bf6b-d5e9938aa0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5" name="Picture 3" descr="C:\Users\Dell\Desktop\Pathkind Installed Photo\PPT\WhatsApp Image 2022-10-19 at 7.06.13 P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071546"/>
            <a:ext cx="4476242" cy="2517886"/>
          </a:xfrm>
          <a:prstGeom prst="rect">
            <a:avLst/>
          </a:prstGeom>
          <a:noFill/>
        </p:spPr>
      </p:pic>
      <p:pic>
        <p:nvPicPr>
          <p:cNvPr id="3076" name="Picture 4" descr="C:\Users\Dell\Desktop\Pathkind Installed Photo\PPT\WhatsApp Image 2022-10-19 at 6.18.17 P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786190"/>
            <a:ext cx="4476242" cy="2660762"/>
          </a:xfrm>
          <a:prstGeom prst="rect">
            <a:avLst/>
          </a:prstGeom>
          <a:noFill/>
        </p:spPr>
      </p:pic>
      <p:pic>
        <p:nvPicPr>
          <p:cNvPr id="3077" name="Picture 5" descr="C:\Users\Dell\Desktop\Pathkind Installed Photo\PPT\WhatsApp Image 2022-10-19 at 6.18.15 PM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1071546"/>
            <a:ext cx="3857652" cy="2517886"/>
          </a:xfrm>
          <a:prstGeom prst="rect">
            <a:avLst/>
          </a:prstGeom>
          <a:noFill/>
        </p:spPr>
      </p:pic>
      <p:pic>
        <p:nvPicPr>
          <p:cNvPr id="3079" name="Picture 7" descr="C:\Users\Dell\Desktop\Pathkind Installed Photo\PPT\20221018_2002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3786190"/>
            <a:ext cx="4000560" cy="2643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71802" y="142852"/>
            <a:ext cx="557213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N" dirty="0"/>
              <a:t>Full Image of all lit </a:t>
            </a:r>
            <a:r>
              <a:rPr lang="en-IN" dirty="0" err="1"/>
              <a:t>signages</a:t>
            </a:r>
            <a:endParaRPr lang="en-US" dirty="0"/>
          </a:p>
        </p:txBody>
      </p:sp>
      <p:pic>
        <p:nvPicPr>
          <p:cNvPr id="6" name="Picture 2" descr="C:\Users\Dell\Desktop\Pathkind Installed Photo\PPT\New folder\20221102_2037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2984"/>
            <a:ext cx="9207566" cy="43577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71802" y="142852"/>
            <a:ext cx="557213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N" dirty="0"/>
              <a:t>Full Image of all lit </a:t>
            </a:r>
            <a:r>
              <a:rPr lang="en-IN" dirty="0" err="1"/>
              <a:t>signages</a:t>
            </a:r>
            <a:endParaRPr lang="en-US" dirty="0"/>
          </a:p>
        </p:txBody>
      </p:sp>
      <p:pic>
        <p:nvPicPr>
          <p:cNvPr id="6152" name="Picture 8" descr="C:\Users\Dell\Desktop\Pathkind Installed Photo\PPT\New folder\20221102_2058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14399"/>
            <a:ext cx="9144000" cy="43291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71802" y="142852"/>
            <a:ext cx="557213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N" dirty="0"/>
              <a:t>Full Image of all lit </a:t>
            </a:r>
            <a:r>
              <a:rPr lang="en-IN" dirty="0" err="1"/>
              <a:t>signages</a:t>
            </a:r>
            <a:endParaRPr lang="en-US" dirty="0"/>
          </a:p>
        </p:txBody>
      </p:sp>
      <p:pic>
        <p:nvPicPr>
          <p:cNvPr id="6151" name="Picture 7" descr="C:\Users\Dell\Desktop\Pathkind Installed Photo\PPT\New folder\20221102_2058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85794"/>
            <a:ext cx="9215502" cy="44391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71802" y="142852"/>
            <a:ext cx="557213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N" dirty="0"/>
              <a:t>Full Image of all lit </a:t>
            </a:r>
            <a:r>
              <a:rPr lang="en-IN" dirty="0" err="1"/>
              <a:t>signages</a:t>
            </a:r>
            <a:endParaRPr lang="en-US" dirty="0"/>
          </a:p>
        </p:txBody>
      </p:sp>
      <p:pic>
        <p:nvPicPr>
          <p:cNvPr id="6149" name="Picture 5" descr="C:\Users\Dell\Desktop\Pathkind Installed Photo\PPT\New folder\20221102_2056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85794"/>
            <a:ext cx="9215502" cy="44391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71802" y="142852"/>
            <a:ext cx="557213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N" dirty="0"/>
              <a:t>Full Image of all lit </a:t>
            </a:r>
            <a:r>
              <a:rPr lang="en-IN" dirty="0" err="1"/>
              <a:t>signages</a:t>
            </a:r>
            <a:endParaRPr lang="en-US" dirty="0"/>
          </a:p>
        </p:txBody>
      </p:sp>
      <p:pic>
        <p:nvPicPr>
          <p:cNvPr id="6148" name="Picture 4" descr="C:\Users\Dell\Desktop\Pathkind Installed Photo\PPT\New folder\20221102_2102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85794"/>
            <a:ext cx="9215502" cy="44391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71802" y="142852"/>
            <a:ext cx="557213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N" dirty="0"/>
              <a:t>Full Image of all lit </a:t>
            </a:r>
            <a:r>
              <a:rPr lang="en-IN" dirty="0" err="1"/>
              <a:t>signages</a:t>
            </a:r>
            <a:endParaRPr lang="en-US" dirty="0"/>
          </a:p>
        </p:txBody>
      </p:sp>
      <p:pic>
        <p:nvPicPr>
          <p:cNvPr id="6147" name="Picture 3" descr="C:\Users\Dell\Desktop\Pathkind Installed Photo\PPT\New folder\20221102_2101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75821"/>
            <a:ext cx="9215502" cy="44391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71802" y="142852"/>
            <a:ext cx="557213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N" dirty="0"/>
              <a:t>Full Image of all lit </a:t>
            </a:r>
            <a:r>
              <a:rPr lang="en-IN" dirty="0" err="1"/>
              <a:t>signages</a:t>
            </a:r>
            <a:endParaRPr lang="en-US" dirty="0"/>
          </a:p>
        </p:txBody>
      </p:sp>
      <p:pic>
        <p:nvPicPr>
          <p:cNvPr id="6146" name="Picture 2" descr="C:\Users\Dell\Desktop\Pathkind Installed Photo\PPT\New folder\20221102_2058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85794"/>
            <a:ext cx="9215502" cy="44391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8596" y="214290"/>
            <a:ext cx="71438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N" dirty="0"/>
              <a:t>Main Signage Logo &amp; Letter Installation Final image with team</a:t>
            </a:r>
            <a:endParaRPr lang="en-US" dirty="0"/>
          </a:p>
        </p:txBody>
      </p:sp>
      <p:pic>
        <p:nvPicPr>
          <p:cNvPr id="123907" name="Picture 3" descr="C:\Users\Dell\Desktop\Pathkind Installed Photo\PPT\20221023_2253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00108"/>
            <a:ext cx="8413809" cy="44291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21013_1450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5400000">
            <a:off x="1682702" y="1913612"/>
            <a:ext cx="6619264" cy="2983807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Picture 2" descr="20221013_14501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 rot="5400000">
            <a:off x="-1532009" y="1913612"/>
            <a:ext cx="6619265" cy="2983807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500826" y="357166"/>
            <a:ext cx="264317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N" dirty="0"/>
              <a:t>Handover old </a:t>
            </a:r>
            <a:r>
              <a:rPr lang="en-IN" dirty="0" err="1"/>
              <a:t>Suppy</a:t>
            </a:r>
            <a:r>
              <a:rPr lang="en-IN" dirty="0"/>
              <a:t> to</a:t>
            </a:r>
          </a:p>
          <a:p>
            <a:r>
              <a:rPr lang="en-IN" dirty="0"/>
              <a:t>Maintenance Team</a:t>
            </a: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86447" y="142852"/>
            <a:ext cx="2995564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N" dirty="0"/>
              <a:t>Cleaning the floor- working Area after </a:t>
            </a:r>
          </a:p>
          <a:p>
            <a:r>
              <a:rPr lang="en-IN" dirty="0"/>
              <a:t>Work completion</a:t>
            </a:r>
            <a:endParaRPr lang="en-US" dirty="0"/>
          </a:p>
        </p:txBody>
      </p:sp>
      <p:pic>
        <p:nvPicPr>
          <p:cNvPr id="124931" name="Picture 3" descr="C:\Users\Dell\Desktop\Pathkind Installed Photo\PPT\20221025_2017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714884"/>
            <a:ext cx="5127661" cy="1928826"/>
          </a:xfrm>
          <a:prstGeom prst="rect">
            <a:avLst/>
          </a:prstGeom>
          <a:noFill/>
        </p:spPr>
      </p:pic>
      <p:pic>
        <p:nvPicPr>
          <p:cNvPr id="124933" name="Picture 5" descr="C:\Users\Dell\Desktop\Pathkind Installed Photo\PPT\20221025_2017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52"/>
            <a:ext cx="5143536" cy="2286016"/>
          </a:xfrm>
          <a:prstGeom prst="rect">
            <a:avLst/>
          </a:prstGeom>
          <a:noFill/>
        </p:spPr>
      </p:pic>
      <p:pic>
        <p:nvPicPr>
          <p:cNvPr id="124934" name="Picture 6" descr="C:\Users\Dell\Desktop\Pathkind Installed Photo\PPT\20221025_2017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491413" y="2281675"/>
            <a:ext cx="5451303" cy="3129890"/>
          </a:xfrm>
          <a:prstGeom prst="rect">
            <a:avLst/>
          </a:prstGeom>
          <a:noFill/>
        </p:spPr>
      </p:pic>
      <p:pic>
        <p:nvPicPr>
          <p:cNvPr id="124935" name="Picture 7" descr="C:\Users\Dell\Desktop\Pathkind Installed Photo\PPT\20221025_2018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571744"/>
            <a:ext cx="5143536" cy="2000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4282" y="357166"/>
            <a:ext cx="492922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N" dirty="0" err="1"/>
              <a:t>Pathkind</a:t>
            </a:r>
            <a:r>
              <a:rPr lang="en-IN" dirty="0"/>
              <a:t> Signage 25 x 5 </a:t>
            </a:r>
            <a:r>
              <a:rPr lang="en-IN" dirty="0" err="1"/>
              <a:t>Feet_Before</a:t>
            </a:r>
            <a:r>
              <a:rPr lang="en-IN" dirty="0"/>
              <a:t> Image</a:t>
            </a:r>
            <a:endParaRPr lang="en-US" dirty="0"/>
          </a:p>
        </p:txBody>
      </p:sp>
      <p:sp>
        <p:nvSpPr>
          <p:cNvPr id="3074" name="AutoShape 2" descr="blob:https://web.whatsapp.com/0cf4094f-0d4c-4645-bf6b-d5e9938aa0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089739" y="1839559"/>
            <a:ext cx="6437718" cy="2901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468900" y="2460134"/>
            <a:ext cx="5568960" cy="250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1245744" y="2460134"/>
            <a:ext cx="5568960" cy="250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00826" y="0"/>
            <a:ext cx="192882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N" dirty="0"/>
              <a:t> SCRAP</a:t>
            </a:r>
            <a:endParaRPr lang="en-US" dirty="0"/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643446"/>
            <a:ext cx="4568828" cy="205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59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4643446"/>
            <a:ext cx="3929090" cy="205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59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500042"/>
            <a:ext cx="8640794" cy="389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488" y="2627651"/>
            <a:ext cx="3469796" cy="1015663"/>
          </a:xfrm>
          <a:prstGeom prst="rect">
            <a:avLst/>
          </a:prstGeom>
          <a:noFill/>
        </p:spPr>
        <p:txBody>
          <a:bodyPr wrap="none" rtlCol="0" anchor="ctr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/>
            </a:sp3d>
          </a:bodyPr>
          <a:lstStyle/>
          <a:p>
            <a:r>
              <a:rPr lang="en-IN" sz="6000" dirty="0">
                <a:gradFill>
                  <a:gsLst>
                    <a:gs pos="0">
                      <a:srgbClr val="000082"/>
                    </a:gs>
                    <a:gs pos="56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path path="circle">
                    <a:fillToRect t="100000" r="100000"/>
                  </a:path>
                </a:gradFill>
                <a:effectLst>
                  <a:outerShdw blurRad="139700" dist="50800" dir="5400000" sx="94000" sy="94000" algn="ctr" rotWithShape="0">
                    <a:srgbClr val="000000">
                      <a:alpha val="54000"/>
                    </a:srgbClr>
                  </a:outerShdw>
                </a:effectLst>
              </a:rPr>
              <a:t>Thank-you</a:t>
            </a:r>
            <a:endParaRPr lang="en-US" sz="6000" dirty="0">
              <a:gradFill>
                <a:gsLst>
                  <a:gs pos="0">
                    <a:srgbClr val="000082"/>
                  </a:gs>
                  <a:gs pos="56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path path="circle">
                  <a:fillToRect t="100000" r="100000"/>
                </a:path>
              </a:gradFill>
              <a:effectLst>
                <a:outerShdw blurRad="139700" dist="50800" dir="5400000" sx="94000" sy="94000" algn="ctr" rotWithShape="0">
                  <a:srgbClr val="000000">
                    <a:alpha val="54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4282" y="357166"/>
            <a:ext cx="535785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N" dirty="0" err="1"/>
              <a:t>Pathkind</a:t>
            </a:r>
            <a:r>
              <a:rPr lang="en-IN" dirty="0"/>
              <a:t> Signage 25 x 5 </a:t>
            </a:r>
            <a:r>
              <a:rPr lang="en-IN" dirty="0" err="1"/>
              <a:t>Feet_Production</a:t>
            </a:r>
            <a:r>
              <a:rPr lang="en-IN" dirty="0"/>
              <a:t> Image</a:t>
            </a:r>
            <a:endParaRPr lang="en-US" dirty="0"/>
          </a:p>
        </p:txBody>
      </p:sp>
      <p:sp>
        <p:nvSpPr>
          <p:cNvPr id="3074" name="AutoShape 2" descr="blob:https://web.whatsapp.com/0cf4094f-0d4c-4645-bf6b-d5e9938aa0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6738" name="Picture 2" descr="C:\Users\Dell\Desktop\Pathkind Installed Photo\PPT\20221018_1359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255696" y="2755900"/>
            <a:ext cx="4572032" cy="2060576"/>
          </a:xfrm>
          <a:prstGeom prst="rect">
            <a:avLst/>
          </a:prstGeom>
          <a:noFill/>
        </p:spPr>
      </p:pic>
      <p:pic>
        <p:nvPicPr>
          <p:cNvPr id="116739" name="Picture 3" descr="C:\Users\Dell\Desktop\Pathkind Installed Photo\PPT\20221017_1742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1030320" y="2755902"/>
            <a:ext cx="4572032" cy="2060576"/>
          </a:xfrm>
          <a:prstGeom prst="rect">
            <a:avLst/>
          </a:prstGeom>
          <a:noFill/>
        </p:spPr>
      </p:pic>
      <p:pic>
        <p:nvPicPr>
          <p:cNvPr id="116740" name="Picture 4" descr="C:\Users\Dell\Desktop\Pathkind Installed Photo\PPT\20221017_1825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684853" y="2755905"/>
            <a:ext cx="4572030" cy="2060576"/>
          </a:xfrm>
          <a:prstGeom prst="rect">
            <a:avLst/>
          </a:prstGeom>
          <a:noFill/>
        </p:spPr>
      </p:pic>
      <p:pic>
        <p:nvPicPr>
          <p:cNvPr id="116741" name="Picture 5" descr="C:\Users\Dell\Desktop\Pathkind Installed Photo\PPT\20221017_1826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3459149" y="2755898"/>
            <a:ext cx="4572028" cy="2060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4282" y="357166"/>
            <a:ext cx="323845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IN" dirty="0" err="1"/>
              <a:t>Pathkind</a:t>
            </a:r>
            <a:r>
              <a:rPr lang="en-IN" dirty="0"/>
              <a:t> Signage 25 x 5 Installed</a:t>
            </a:r>
            <a:endParaRPr lang="en-US" dirty="0"/>
          </a:p>
        </p:txBody>
      </p:sp>
      <p:sp>
        <p:nvSpPr>
          <p:cNvPr id="3074" name="AutoShape 2" descr="blob:https://web.whatsapp.com/0cf4094f-0d4c-4645-bf6b-d5e9938aa0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7762" name="Picture 2" descr="C:\Users\Dell\Desktop\Pathkind Installed Photo\PPT\20221018_1919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3783412"/>
            <a:ext cx="4143404" cy="1867399"/>
          </a:xfrm>
          <a:prstGeom prst="rect">
            <a:avLst/>
          </a:prstGeom>
          <a:noFill/>
        </p:spPr>
      </p:pic>
      <p:pic>
        <p:nvPicPr>
          <p:cNvPr id="117763" name="Picture 3" descr="C:\Users\Dell\Desktop\Pathkind Installed Photo\PPT\20221018_1919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782460"/>
            <a:ext cx="4135818" cy="1861118"/>
          </a:xfrm>
          <a:prstGeom prst="rect">
            <a:avLst/>
          </a:prstGeom>
          <a:noFill/>
        </p:spPr>
      </p:pic>
      <p:pic>
        <p:nvPicPr>
          <p:cNvPr id="117764" name="Picture 4" descr="C:\Users\Dell\Desktop\Pathkind Installed Photo\PPT\20221018_1640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1" y="1211644"/>
            <a:ext cx="4143404" cy="1867399"/>
          </a:xfrm>
          <a:prstGeom prst="rect">
            <a:avLst/>
          </a:prstGeom>
          <a:noFill/>
        </p:spPr>
      </p:pic>
      <p:pic>
        <p:nvPicPr>
          <p:cNvPr id="117765" name="Picture 5" descr="C:\Users\Dell\Desktop\Pathkind Installed Photo\PPT\20221018_1908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1211644"/>
            <a:ext cx="4143404" cy="1867399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14282" y="357166"/>
            <a:ext cx="550072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N" dirty="0" err="1"/>
              <a:t>Pathkind</a:t>
            </a:r>
            <a:r>
              <a:rPr lang="en-IN" dirty="0"/>
              <a:t> Signage 25 x 5 </a:t>
            </a:r>
            <a:r>
              <a:rPr lang="en-IN" dirty="0" err="1"/>
              <a:t>Feet_Production</a:t>
            </a:r>
            <a:r>
              <a:rPr lang="en-IN" dirty="0"/>
              <a:t> Image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4282" y="357166"/>
            <a:ext cx="323845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IN" dirty="0" err="1"/>
              <a:t>Pathkind</a:t>
            </a:r>
            <a:r>
              <a:rPr lang="en-IN" dirty="0"/>
              <a:t> Signage 25 x 5 Installed</a:t>
            </a:r>
            <a:endParaRPr lang="en-US" dirty="0"/>
          </a:p>
        </p:txBody>
      </p:sp>
      <p:sp>
        <p:nvSpPr>
          <p:cNvPr id="3074" name="AutoShape 2" descr="blob:https://web.whatsapp.com/0cf4094f-0d4c-4645-bf6b-d5e9938aa0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14282" y="357166"/>
            <a:ext cx="535785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N" dirty="0" err="1"/>
              <a:t>Pathkind</a:t>
            </a:r>
            <a:r>
              <a:rPr lang="en-IN" dirty="0"/>
              <a:t> Signage 25 x 5 </a:t>
            </a:r>
            <a:r>
              <a:rPr lang="en-IN" dirty="0" err="1"/>
              <a:t>Feet_Installed</a:t>
            </a:r>
            <a:r>
              <a:rPr lang="en-IN" dirty="0"/>
              <a:t> Image</a:t>
            </a:r>
            <a:endParaRPr lang="en-US" dirty="0"/>
          </a:p>
        </p:txBody>
      </p:sp>
      <p:pic>
        <p:nvPicPr>
          <p:cNvPr id="118786" name="Picture 2" descr="C:\Users\Dell\Desktop\Pathkind Installed Photo\PPT\20221023_194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1357298"/>
            <a:ext cx="4239355" cy="2143140"/>
          </a:xfrm>
          <a:prstGeom prst="rect">
            <a:avLst/>
          </a:prstGeom>
          <a:noFill/>
        </p:spPr>
      </p:pic>
      <p:pic>
        <p:nvPicPr>
          <p:cNvPr id="118787" name="Picture 3" descr="C:\Users\Dell\Desktop\Pathkind Installed Photo\PPT\20221023_1939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929066"/>
            <a:ext cx="4239355" cy="2071702"/>
          </a:xfrm>
          <a:prstGeom prst="rect">
            <a:avLst/>
          </a:prstGeom>
          <a:noFill/>
        </p:spPr>
      </p:pic>
      <p:pic>
        <p:nvPicPr>
          <p:cNvPr id="118788" name="Picture 4" descr="C:\Users\Dell\Desktop\Pathkind Installed Photo\PPT\20221023_1939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357298"/>
            <a:ext cx="4239355" cy="2071702"/>
          </a:xfrm>
          <a:prstGeom prst="rect">
            <a:avLst/>
          </a:prstGeom>
          <a:noFill/>
        </p:spPr>
      </p:pic>
      <p:pic>
        <p:nvPicPr>
          <p:cNvPr id="118789" name="Picture 5" descr="C:\Users\Dell\Desktop\Pathkind Installed Photo\PPT\20221023_1940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929066"/>
            <a:ext cx="4239355" cy="20717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21011_12170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071547" y="642919"/>
            <a:ext cx="4286667" cy="1928825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3" name="Picture 2" descr="20221011_145518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4071547" y="2714620"/>
            <a:ext cx="4205494" cy="1892301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4" name="Picture 3" descr="20221011_161947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 rot="5400000">
            <a:off x="-1349911" y="1992797"/>
            <a:ext cx="6476438" cy="2919424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pic>
        <p:nvPicPr>
          <p:cNvPr id="5" name="Picture 4" descr="20221011_161955.jpg"/>
          <p:cNvPicPr>
            <a:picLocks noGrp="1" noChangeAspect="1"/>
          </p:cNvPicPr>
          <p:nvPr isPhoto="1"/>
        </p:nvPicPr>
        <p:blipFill>
          <a:blip r:embed="rId6" cstate="print">
            <a:lum/>
          </a:blip>
          <a:stretch>
            <a:fillRect/>
          </a:stretch>
        </p:blipFill>
        <p:spPr>
          <a:xfrm>
            <a:off x="4142986" y="4707909"/>
            <a:ext cx="4143404" cy="1864363"/>
          </a:xfrm>
          <a:prstGeom prst="roundRect">
            <a:avLst>
              <a:gd name="adj" fmla="val 6500"/>
            </a:avLst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214546" y="214290"/>
            <a:ext cx="607223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N" dirty="0"/>
              <a:t>Main Signage Pre-Installed</a:t>
            </a:r>
            <a:r>
              <a:rPr lang="en-IN" baseline="0" dirty="0"/>
              <a:t>  &amp;</a:t>
            </a:r>
            <a:r>
              <a:rPr lang="en-IN" dirty="0"/>
              <a:t> Remove Signage </a:t>
            </a:r>
            <a:r>
              <a:rPr lang="en-IN" baseline="0" dirty="0"/>
              <a:t>Images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1" descr="C:\Users\Dell\Desktop\Pathkind Installed Photo\PPT\20221014_1850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2017" y="3500438"/>
            <a:ext cx="4369139" cy="2357454"/>
          </a:xfrm>
          <a:prstGeom prst="rect">
            <a:avLst/>
          </a:prstGeom>
          <a:noFill/>
        </p:spPr>
      </p:pic>
      <p:pic>
        <p:nvPicPr>
          <p:cNvPr id="104450" name="Picture 2" descr="C:\Users\Dell\Desktop\Pathkind Installed Photo\PPT\20221014_1851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258" y="3502014"/>
            <a:ext cx="4314304" cy="2331447"/>
          </a:xfrm>
          <a:prstGeom prst="rect">
            <a:avLst/>
          </a:prstGeom>
          <a:noFill/>
        </p:spPr>
      </p:pic>
      <p:pic>
        <p:nvPicPr>
          <p:cNvPr id="104451" name="Picture 3" descr="C:\Users\Dell\Desktop\Pathkind Installed Photo\PPT\20221015_1525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071546"/>
            <a:ext cx="4357718" cy="2286016"/>
          </a:xfrm>
          <a:prstGeom prst="rect">
            <a:avLst/>
          </a:prstGeom>
          <a:noFill/>
        </p:spPr>
      </p:pic>
      <p:pic>
        <p:nvPicPr>
          <p:cNvPr id="104452" name="Picture 4" descr="C:\Users\Dell\Desktop\Pathkind Installed Photo\PPT\20221015_1616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19" y="1071545"/>
            <a:ext cx="4221707" cy="226281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28596" y="214290"/>
            <a:ext cx="321471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IN" dirty="0"/>
              <a:t>Main Signage MS Framing</a:t>
            </a:r>
            <a:endParaRPr lang="en-US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140</TotalTime>
  <Words>313</Words>
  <Application>Microsoft Office PowerPoint</Application>
  <PresentationFormat>On-screen Show (4:3)</PresentationFormat>
  <Paragraphs>45</Paragraphs>
  <Slides>41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Calibri</vt:lpstr>
      <vt:lpstr>Century Schoolbook</vt:lpstr>
      <vt:lpstr>Wingdings</vt:lpstr>
      <vt:lpstr>Wingdings 2</vt:lpstr>
      <vt:lpstr>Oriel</vt:lpstr>
      <vt:lpstr>PATHKIND _Signage_Project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PATHKIND _Signage_Project</dc:title>
  <dc:creator>Dell</dc:creator>
  <cp:lastModifiedBy>ARNAB BHATTACHARJEE</cp:lastModifiedBy>
  <cp:revision>14</cp:revision>
  <dcterms:created xsi:type="dcterms:W3CDTF">2022-10-26T17:05:53Z</dcterms:created>
  <dcterms:modified xsi:type="dcterms:W3CDTF">2022-11-03T23:02:01Z</dcterms:modified>
</cp:coreProperties>
</file>